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uprum" pitchFamily="2" charset="0"/>
      <p:regular r:id="rId10"/>
      <p:bold r:id="rId11"/>
      <p:italic r:id="rId12"/>
      <p:boldItalic r:id="rId13"/>
    </p:embeddedFont>
    <p:embeddedFont>
      <p:font typeface="Karla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>
      <p:cViewPr varScale="1">
        <p:scale>
          <a:sx n="132" d="100"/>
          <a:sy n="132" d="100"/>
        </p:scale>
        <p:origin x="1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b16ddfe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b16ddfe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72b6d8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672b6d8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7BD60278-9F81-D0EA-8F30-21FA68AB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>
            <a:extLst>
              <a:ext uri="{FF2B5EF4-FFF2-40B4-BE49-F238E27FC236}">
                <a16:creationId xmlns:a16="http://schemas.microsoft.com/office/drawing/2014/main" id="{C587AB51-AE06-8231-7397-4865A4730E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>
            <a:extLst>
              <a:ext uri="{FF2B5EF4-FFF2-40B4-BE49-F238E27FC236}">
                <a16:creationId xmlns:a16="http://schemas.microsoft.com/office/drawing/2014/main" id="{A4C7AECF-F9B8-DAD9-B602-4C41F26F5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3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3321749" y="-740555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1842925" y="765347"/>
            <a:ext cx="5129334" cy="566847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5766545" y="-3226941"/>
            <a:ext cx="6454584" cy="713301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3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title" idx="4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neo/rest/v1/feed?start_date=2015-09-07&amp;end_date=2015-09-08&amp;api_key=DEMO_KE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API</a:t>
            </a:r>
            <a:endParaRPr/>
          </a:p>
        </p:txBody>
      </p:sp>
      <p:sp>
        <p:nvSpPr>
          <p:cNvPr id="1437" name="Google Shape;1437;p33"/>
          <p:cNvSpPr txBox="1">
            <a:spLocks noGrp="1"/>
          </p:cNvSpPr>
          <p:nvPr>
            <p:ph type="subTitle" idx="1"/>
          </p:nvPr>
        </p:nvSpPr>
        <p:spPr>
          <a:xfrm>
            <a:off x="1258800" y="2841350"/>
            <a:ext cx="6626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 Sheth (32376881), Tim Pulfer, Jacob Rosen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APIs in Our Package</a:t>
            </a:r>
            <a:endParaRPr/>
          </a:p>
        </p:txBody>
      </p:sp>
      <p:sp>
        <p:nvSpPr>
          <p:cNvPr id="1443" name="Google Shape;1443;p3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NASA's rovers on Mars.</a:t>
            </a:r>
            <a:endParaRPr/>
          </a:p>
        </p:txBody>
      </p:sp>
      <p:sp>
        <p:nvSpPr>
          <p:cNvPr id="1444" name="Google Shape;1444;p34"/>
          <p:cNvSpPr txBox="1">
            <a:spLocks noGrp="1"/>
          </p:cNvSpPr>
          <p:nvPr>
            <p:ph type="title" idx="2"/>
          </p:nvPr>
        </p:nvSpPr>
        <p:spPr>
          <a:xfrm>
            <a:off x="1867599" y="1865550"/>
            <a:ext cx="2516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Rover Photos</a:t>
            </a:r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subTitle" idx="3"/>
          </p:nvPr>
        </p:nvSpPr>
        <p:spPr>
          <a:xfrm>
            <a:off x="5544475" y="2207550"/>
            <a:ext cx="2295600" cy="87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near Earth objects based by date.</a:t>
            </a:r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title" idx="4"/>
          </p:nvPr>
        </p:nvSpPr>
        <p:spPr>
          <a:xfrm>
            <a:off x="5544475" y="1865550"/>
            <a:ext cx="2654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Earth Objects</a:t>
            </a:r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subTitle" idx="5"/>
          </p:nvPr>
        </p:nvSpPr>
        <p:spPr>
          <a:xfrm>
            <a:off x="3099800" y="3779325"/>
            <a:ext cx="2295600" cy="4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DSCOVR's Earth Imaging Camera.</a:t>
            </a:r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title" idx="6"/>
          </p:nvPr>
        </p:nvSpPr>
        <p:spPr>
          <a:xfrm>
            <a:off x="3099812" y="30862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Earth Polychromatic Imaging Camera</a:t>
            </a:r>
            <a:endParaRPr sz="2200"/>
          </a:p>
        </p:txBody>
      </p:sp>
      <p:sp>
        <p:nvSpPr>
          <p:cNvPr id="1449" name="Google Shape;1449;p34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0" name="Google Shape;1450;p34"/>
          <p:cNvSpPr txBox="1">
            <a:spLocks noGrp="1"/>
          </p:cNvSpPr>
          <p:nvPr>
            <p:ph type="title" idx="13"/>
          </p:nvPr>
        </p:nvSpPr>
        <p:spPr>
          <a:xfrm>
            <a:off x="2579663" y="30862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1" name="Google Shape;1451;p34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wrapper function will allow the user to request a photo from one of the three NASA rovers on Mars. The parameters for the function will be…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Rover name (Curiosity, Opportunity, Spirit)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Camera angle.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Data of the photo.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The function will return a link to the .JPEG image that was requested.</a:t>
            </a:r>
            <a:endParaRPr dirty="0"/>
          </a:p>
        </p:txBody>
      </p:sp>
      <p:sp>
        <p:nvSpPr>
          <p:cNvPr id="1457" name="Google Shape;1457;p35"/>
          <p:cNvSpPr txBox="1">
            <a:spLocks noGrp="1"/>
          </p:cNvSpPr>
          <p:nvPr>
            <p:ph type="title"/>
          </p:nvPr>
        </p:nvSpPr>
        <p:spPr>
          <a:xfrm>
            <a:off x="4177125" y="473475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Mars Rover Photos</a:t>
            </a:r>
            <a:endParaRPr sz="3900"/>
          </a:p>
        </p:txBody>
      </p:sp>
      <p:pic>
        <p:nvPicPr>
          <p:cNvPr id="1458" name="Google Shape;1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00" y="2164550"/>
            <a:ext cx="2150100" cy="2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52904-6787-94DA-3E74-7D73D59AFA10}"/>
              </a:ext>
            </a:extLst>
          </p:cNvPr>
          <p:cNvSpPr txBox="1"/>
          <p:nvPr/>
        </p:nvSpPr>
        <p:spPr>
          <a:xfrm>
            <a:off x="618435" y="4553896"/>
            <a:ext cx="8158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Example :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get_mars_rover_image_url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("curiosity", "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fhaz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", "2023-01-01")</a:t>
            </a:r>
            <a:endParaRPr lang="en-CA" sz="1600" dirty="0">
              <a:solidFill>
                <a:schemeClr val="tx1"/>
              </a:solidFill>
              <a:latin typeface="Karl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6"/>
          <p:cNvSpPr txBox="1">
            <a:spLocks noGrp="1"/>
          </p:cNvSpPr>
          <p:nvPr>
            <p:ph type="subTitle" idx="1"/>
          </p:nvPr>
        </p:nvSpPr>
        <p:spPr>
          <a:xfrm>
            <a:off x="937080" y="1415155"/>
            <a:ext cx="5969100" cy="3650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function will let the user search for NEO’s based on start/end date and give asteroid specific information.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Function Parameters: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start/end date (Max difference between start/end date must be 7 days)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query results: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https://api.nasa.gov/neo/rest/v1/feed?start_date=2015-09-07&amp;end_date=2015-09-08&amp;api_key=DEMO_KEY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Functions: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get_response</a:t>
            </a:r>
            <a:r>
              <a:rPr lang="en-CA" dirty="0"/>
              <a:t>()</a:t>
            </a:r>
          </a:p>
          <a:p>
            <a:pPr marL="0" indent="0">
              <a:buNone/>
            </a:pPr>
            <a:r>
              <a:rPr lang="en-CA" dirty="0"/>
              <a:t>- </a:t>
            </a:r>
            <a:r>
              <a:rPr lang="en-CA" dirty="0" err="1"/>
              <a:t>check_date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get_plot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get_neo</a:t>
            </a:r>
            <a:r>
              <a:rPr lang="en-CA" dirty="0"/>
              <a:t>()</a:t>
            </a:r>
            <a:endParaRPr dirty="0"/>
          </a:p>
        </p:txBody>
      </p:sp>
      <p:sp>
        <p:nvSpPr>
          <p:cNvPr id="1464" name="Google Shape;1464;p36"/>
          <p:cNvSpPr txBox="1">
            <a:spLocks noGrp="1"/>
          </p:cNvSpPr>
          <p:nvPr>
            <p:ph type="title"/>
          </p:nvPr>
        </p:nvSpPr>
        <p:spPr>
          <a:xfrm>
            <a:off x="3635125" y="301350"/>
            <a:ext cx="49887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Near Earth Objects (NEO)</a:t>
            </a:r>
            <a:endParaRPr sz="3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wrapper function will allow the user to request images and metadata from the daily imagery collected by DSCOVR's Earth Polychromatic Imaging Camera (EPIC) instrument. The parameters: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Date (optional)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dirty="0"/>
              <a:t>Natural/enhanced/aerosol/cloud image 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epic.gsfc.nasa.gov</a:t>
            </a:r>
            <a:r>
              <a:rPr lang="en" dirty="0"/>
              <a:t>/about/</a:t>
            </a:r>
            <a:r>
              <a:rPr lang="en" dirty="0" err="1"/>
              <a:t>api</a:t>
            </a:r>
            <a:endParaRPr dirty="0"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EPIC</a:t>
            </a:r>
            <a:endParaRPr sz="3900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50" y="2164550"/>
            <a:ext cx="2150098" cy="215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739819F-958D-CA29-750A-6F57B48FD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>
            <a:extLst>
              <a:ext uri="{FF2B5EF4-FFF2-40B4-BE49-F238E27FC236}">
                <a16:creationId xmlns:a16="http://schemas.microsoft.com/office/drawing/2014/main" id="{70783288-CF28-7843-8C22-12D08E72BA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36294"/>
            <a:ext cx="5969100" cy="29672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en-CA" dirty="0"/>
              <a:t>Use the </a:t>
            </a:r>
            <a:r>
              <a:rPr lang="en-CA" i="1" dirty="0" err="1"/>
              <a:t>get_image_urls</a:t>
            </a:r>
            <a:r>
              <a:rPr lang="en-CA" i="1" dirty="0"/>
              <a:t>(type, date) </a:t>
            </a:r>
            <a:r>
              <a:rPr lang="en-CA" dirty="0"/>
              <a:t>function to get a list of image </a:t>
            </a:r>
            <a:r>
              <a:rPr lang="en-CA" dirty="0" err="1"/>
              <a:t>urls</a:t>
            </a:r>
            <a:r>
              <a:rPr lang="en-CA" dirty="0"/>
              <a:t> like the following:</a:t>
            </a: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Each </a:t>
            </a:r>
            <a:r>
              <a:rPr lang="en-CA" dirty="0" err="1">
                <a:latin typeface="Karla" pitchFamily="2" charset="77"/>
                <a:cs typeface="Times New Roman" panose="02020603050405020304" pitchFamily="18" charset="0"/>
              </a:rPr>
              <a:t>url</a:t>
            </a: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 can be used to access an image taken from that day.</a:t>
            </a:r>
          </a:p>
          <a:p>
            <a:pPr marL="0" indent="0">
              <a:buNone/>
            </a:pPr>
            <a:endParaRPr lang="en-CA" dirty="0">
              <a:latin typeface="Karla" pitchFamily="2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To get an idea of the image scope we can plot the centroid using the </a:t>
            </a:r>
            <a:r>
              <a:rPr lang="en-CA" i="1" dirty="0" err="1">
                <a:latin typeface="Karla" pitchFamily="2" charset="77"/>
                <a:cs typeface="Times New Roman" panose="02020603050405020304" pitchFamily="18" charset="0"/>
              </a:rPr>
              <a:t>plot_centroids</a:t>
            </a:r>
            <a:r>
              <a:rPr lang="en-CA" i="1" dirty="0">
                <a:latin typeface="Karla" pitchFamily="2" charset="77"/>
                <a:cs typeface="Times New Roman" panose="02020603050405020304" pitchFamily="18" charset="0"/>
              </a:rPr>
              <a:t>(type, date) </a:t>
            </a: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function. This will help determine what part of earth each image captures.</a:t>
            </a:r>
          </a:p>
          <a:p>
            <a:pPr marL="0" indent="0">
              <a:buNone/>
            </a:pPr>
            <a:endParaRPr lang="en-CA" dirty="0">
              <a:latin typeface="Karla" pitchFamily="2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5" name="Google Shape;1475;p38">
            <a:extLst>
              <a:ext uri="{FF2B5EF4-FFF2-40B4-BE49-F238E27FC236}">
                <a16:creationId xmlns:a16="http://schemas.microsoft.com/office/drawing/2014/main" id="{1D7BAEA8-FA32-6FE4-649E-55051F714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EPIC</a:t>
            </a:r>
            <a:endParaRPr sz="3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CB5C5-6FE1-83FF-B5E3-9759CAC1D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6"/>
          <a:stretch/>
        </p:blipFill>
        <p:spPr>
          <a:xfrm>
            <a:off x="720000" y="2189075"/>
            <a:ext cx="5426242" cy="688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D2436-308C-7938-DE09-13A48CC6B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t="30743" r="48762" b="18929"/>
          <a:stretch/>
        </p:blipFill>
        <p:spPr>
          <a:xfrm>
            <a:off x="6600247" y="1784055"/>
            <a:ext cx="2338273" cy="15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3531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380</Words>
  <Application>Microsoft Macintosh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Karla</vt:lpstr>
      <vt:lpstr>Arial</vt:lpstr>
      <vt:lpstr>Times New Roman</vt:lpstr>
      <vt:lpstr>Cuprum</vt:lpstr>
      <vt:lpstr> Outer Space by Slidesgo</vt:lpstr>
      <vt:lpstr>NASA API</vt:lpstr>
      <vt:lpstr>The APIs in Our Package</vt:lpstr>
      <vt:lpstr>Mars Rover Photos</vt:lpstr>
      <vt:lpstr>Near Earth Objects (NEO)</vt:lpstr>
      <vt:lpstr>PowerPoint Presentation</vt:lpstr>
      <vt:lpstr>EPIC</vt:lpstr>
      <vt:lpstr>EPIC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API</dc:title>
  <cp:lastModifiedBy>jrosen95@student.ubc.ca</cp:lastModifiedBy>
  <cp:revision>7</cp:revision>
  <dcterms:modified xsi:type="dcterms:W3CDTF">2024-02-07T06:44:28Z</dcterms:modified>
</cp:coreProperties>
</file>